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0E37DA-2381-4CCD-951A-DEB4EED863FD}" v="55" dt="2024-05-17T22:03:40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968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latin typeface="Century Gothic"/>
                <a:ea typeface="+mj-lt"/>
                <a:cs typeface="+mj-lt"/>
              </a:rPr>
              <a:t>Título de la ponencia</a:t>
            </a:r>
            <a:endParaRPr lang="es-ES" sz="4000">
              <a:latin typeface="Aptos Display" panose="020F0302020204030204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sz="2200" dirty="0">
                <a:latin typeface="Century Gothic"/>
                <a:ea typeface="+mn-lt"/>
                <a:cs typeface="+mn-lt"/>
              </a:rPr>
              <a:t>Nombre del ponente o los ponentes</a:t>
            </a:r>
            <a:endParaRPr lang="es-ES" sz="22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17625"/>
            <a:ext cx="10515600" cy="1325563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Agradecimientos</a:t>
            </a:r>
            <a:endParaRPr lang="es-ES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>
          <a:xfrm>
            <a:off x="838200" y="2778125"/>
            <a:ext cx="10515600" cy="293619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solidFill>
                <a:schemeClr val="bg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57579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1723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solidFill>
                <a:schemeClr val="bg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073384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2394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solidFill>
                <a:schemeClr val="bg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103521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9205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solidFill>
                <a:schemeClr val="bg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8894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8744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  <a:latin typeface="Century Gothic"/>
                <a:ea typeface="+mj-lt"/>
                <a:cs typeface="+mj-lt"/>
              </a:rPr>
              <a:t>Título</a:t>
            </a:r>
            <a:endParaRPr lang="es-ES" sz="4000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s-ES" sz="2200" dirty="0">
                <a:solidFill>
                  <a:schemeClr val="bg1"/>
                </a:solidFill>
                <a:latin typeface="Century Gothic"/>
                <a:ea typeface="+mn-lt"/>
                <a:cs typeface="+mn-lt"/>
              </a:rPr>
              <a:t>Texto</a:t>
            </a:r>
            <a:endParaRPr lang="es-ES" sz="2200" dirty="0">
              <a:solidFill>
                <a:schemeClr val="bg1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52759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Título de la ponencia</vt:lpstr>
      <vt:lpstr>Título</vt:lpstr>
      <vt:lpstr>Título</vt:lpstr>
      <vt:lpstr>Título</vt:lpstr>
      <vt:lpstr>Título</vt:lpstr>
      <vt:lpstr>Título</vt:lpstr>
      <vt:lpstr>Título</vt:lpstr>
      <vt:lpstr>Título</vt:lpstr>
      <vt:lpstr>Título</vt:lpstr>
      <vt:lpstr>Agradecimientos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49</cp:revision>
  <dcterms:created xsi:type="dcterms:W3CDTF">2024-05-17T21:55:06Z</dcterms:created>
  <dcterms:modified xsi:type="dcterms:W3CDTF">2024-05-17T22:04:01Z</dcterms:modified>
</cp:coreProperties>
</file>